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0" r:id="rId6"/>
    <p:sldId id="261" r:id="rId7"/>
    <p:sldId id="262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чт.18.12.2025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ГЕНЕТИЧЕСКАЯ   СВЯЗЬ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МЕЖДУ  РАЗЛИЧНЫМИ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КЛАССАМИ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УГЛЕВОДОРОДОВ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42385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Составить цепочку превращений на 10 реакций, используя свойства и способы получения углеводородов нескольких классов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привести решение своего задания)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Нефть, природный газ →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Алканы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Алкены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Алкины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→ Арены → Другие органические вещества.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Генетической связью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называется связь между веществами разных классов, основанная на их взаимопревращениях и отражающая единство их происхождения, то есть генезис веществ.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й\Desktop\kDGT_m9jF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571480"/>
            <a:ext cx="8310493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Соединение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является важным продуктом крупнотоннажной химической промышленности — в настоящее время его мировое производство составляет более 8 млн. т. в год. Первое промышленное производство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СССР было основано на использовании реакции С.В. Лебедева, для чего пары соединения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пропускают над нагретой смесью оксидов цинка и магния. Германия, в отличие от СССР, не располагала ни источниками нефти, ни богатыми ресурсами растительного сырья, поэтому соединение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то время получали из карбида кальция. В настоящее время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промышленности получают каталитическим дегидрированием предельного углеводорода 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Все упомянутые  выше способы получения приведены на схеме: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                                         E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CaC2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                     В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4286256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142976" y="528638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57422" y="5286388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857620" y="4286256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714744" y="4643446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5500694" y="4643446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500166" y="3714752"/>
            <a:ext cx="2214578" cy="4286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ZnO</a:t>
            </a:r>
            <a:r>
              <a:rPr lang="en-US" dirty="0" smtClean="0"/>
              <a:t>,  </a:t>
            </a:r>
            <a:r>
              <a:rPr lang="en-US" dirty="0" err="1" smtClean="0"/>
              <a:t>MgO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5008" y="4071942"/>
            <a:ext cx="1857388" cy="4286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Cr2O3,  Al2O3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43985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нитробензол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CH3-C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CH3-C   CH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AgCl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3C3H4                C6H3(CH3)3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C6H3(CH3)3 + 18KMnO4 + 21KOH      C6H3(COOK)3 +18K2MnO4 + 15H2O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C6H3(CH3)3+ 3KOH            C6H6 + 3K2CO3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C6H6 + HNO3            C6H5NO2 + H2O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43042" y="100010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643174" y="100010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643306" y="100010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86314" y="100010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215074" y="100010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500430" y="357166"/>
            <a:ext cx="1000132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KMnO4, KOH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500166" y="1571612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500166" y="1643050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00166" y="1714488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857488" y="164305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571604" y="235743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071934" y="1571612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071934" y="1643050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071934" y="1714488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714876" y="307181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143240" y="414338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428860" y="48577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этилбензол             Х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стирол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2CH4              C2H2 + 3H2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3C2H2          C6H6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C6H6 + C2H5Cl        C6H5-C2H5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C6H5-CH2CH3 + Cl2               C6H5-CH(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)CH3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C6H5-CH(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)CH3 + KOH           C6H5  CH    CH2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+ H2O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857224" y="85723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143108" y="85723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143108" y="357166"/>
            <a:ext cx="571504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кат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143240" y="85723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72066" y="85723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357950" y="85723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5143504" y="357166"/>
            <a:ext cx="642942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Cl2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1214414" y="178592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357290" y="250030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357422" y="328612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857488" y="400050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3357554" y="471488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>
            <a:off x="4643438" y="4714884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143504" y="4714884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143504" y="4786322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COOK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2,3-диметилбутен-2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C3H7COOK + KOH          C3H8 + K2CO3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CH3-CH2-CH3 + Cl2            CH3-CH(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)-CH3 +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2CH3-CH(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)-CH3 + 2Na              CH3-CH(CH3)-CH(CH3)-CH3 + 2NaCl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CH3-CH(CH3)-CH(CH3)-CH3 +Br2   CH3-CBr(CH3)-CH(CH3)-CH3+HBr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CH3-CBr(CH3)-CH(CH3)-CH3+KOH       CH3-C(CH3)    C(CH3)-CH3+</a:t>
            </a: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KBr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+ H2O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28794" y="107154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28926" y="107154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857620" y="107154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14876" y="107154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643570" y="107154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928926" y="642918"/>
            <a:ext cx="500066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Cl2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642918"/>
            <a:ext cx="500066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786050" y="178592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857488" y="250030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357554" y="328612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357686" y="400050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429388" y="4714884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429388" y="4786322"/>
            <a:ext cx="142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572000" y="471488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4500562" y="4357694"/>
            <a:ext cx="571504" cy="2857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спирт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ЗАДАНИЕ № 16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     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пропен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Y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Укажите вещества Х и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схеме: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Пропан</a:t>
            </a: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1,2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дихлорпропан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3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Пропанол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1</a:t>
            </a:r>
          </a:p>
          <a:p>
            <a:pPr marL="457200" indent="-457200">
              <a:buAutoNum type="arabicPeriod" startAt="4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хлорпропан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  3 -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хлорпропен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71670" y="2214554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43504" y="2214554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143108" y="1571612"/>
            <a:ext cx="1785950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H2SO4, t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1571612"/>
            <a:ext cx="1628780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Cl2,   450*C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41</a:t>
            </a:r>
          </a:p>
          <a:p>
            <a:pPr marL="514350" indent="-514350" algn="ctr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marL="514350" indent="-514350" algn="ctr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marL="514350" indent="-514350" algn="ctr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marL="514350" indent="-514350" algn="ctr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61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1.25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2.13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3.35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4.42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5.25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269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ГЕНЕТИЧЕСКАЯ   СВЯЗЬ  МЕЖДУ  РАЗЛИЧНЫМИ     КЛАССАМИ  УГЛЕВОДОРОДОВ</vt:lpstr>
      <vt:lpstr> Нефть, природный газ → Алканы → Алкены → Алкины → Арены → Другие органические вещества.</vt:lpstr>
      <vt:lpstr>Слайд 3</vt:lpstr>
      <vt:lpstr> Соединение Х является важным продуктом крупнотоннажной химической промышленности — в настоящее время его мировое производство составляет более 8 млн. т. в год. Первое промышленное производство Х в СССР было основано на использовании реакции С.В. Лебедева, для чего пары соединения А пропускают над нагретой смесью оксидов цинка и магния. Германия, в отличие от СССР, не располагала ни источниками нефти, ни богатыми ресурсами растительного сырья, поэтому соединение Х в то время получали из карбида кальция. В настоящее время Х в промышленности получают каталитическим дегидрированием предельного углеводорода  Е. Все упомянутые  выше способы получения приведены на схеме: </vt:lpstr>
      <vt:lpstr> C3H3Ag     C3H4     C9H12         X1              X2      нитробензол</vt:lpstr>
      <vt:lpstr>X1         C2H2        X2      этилбензол             Х3           стирол</vt:lpstr>
      <vt:lpstr> C3H7COOK      C3H8         X1         X2            X3       2,3-диметилбутен-2</vt:lpstr>
      <vt:lpstr> ЗАДАНИЕ № 16</vt:lpstr>
      <vt:lpstr>ОТВЕТЫ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ГЕНЕТИЧЕСКАЯ   СВЯЗЬ  РАЗЛИЧНЫХ   КЛАССОВ  УГЛЕВОДОРОДОВ</dc:title>
  <dc:creator>Евгений</dc:creator>
  <cp:lastModifiedBy>79-L9-k20</cp:lastModifiedBy>
  <cp:revision>25</cp:revision>
  <dcterms:created xsi:type="dcterms:W3CDTF">2025-12-10T06:48:07Z</dcterms:created>
  <dcterms:modified xsi:type="dcterms:W3CDTF">2025-12-18T07:17:19Z</dcterms:modified>
</cp:coreProperties>
</file>